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blipFill>
                <a:blip r:embed="rId23"/>
                <a:stretch>
                  <a:fillRect l="-5333" t="-16667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blipFill>
                <a:blip r:embed="rId25"/>
                <a:stretch>
                  <a:fillRect l="-985" t="-5263" r="-14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blipFill>
                <a:blip r:embed="rId31"/>
                <a:stretch>
                  <a:fillRect l="-4762" t="-869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/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  <a:blipFill>
                <a:blip r:embed="rId3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5C30-0F44-724B-92CC-653358D0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Port-Hamiltonian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5474-056E-8844-B5EF-6723249C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924"/>
            <a:ext cx="10515600" cy="4351338"/>
          </a:xfrm>
        </p:spPr>
        <p:txBody>
          <a:bodyPr/>
          <a:lstStyle/>
          <a:p>
            <a:r>
              <a:rPr lang="en-US" dirty="0"/>
              <a:t>Dissipative </a:t>
            </a:r>
            <a:r>
              <a:rPr lang="en-US" dirty="0" err="1"/>
              <a:t>SympODEN</a:t>
            </a:r>
            <a:r>
              <a:rPr lang="en-US" dirty="0"/>
              <a:t> has the paper as workshop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we aiming for </a:t>
            </a:r>
            <a:r>
              <a:rPr lang="en-US" dirty="0" err="1"/>
              <a:t>phys</a:t>
            </a:r>
            <a:r>
              <a:rPr lang="en-US" dirty="0"/>
              <a:t>/ML conference?</a:t>
            </a:r>
          </a:p>
          <a:p>
            <a:pPr lvl="1"/>
            <a:r>
              <a:rPr lang="en-US" dirty="0"/>
              <a:t>ML to introduce architecture</a:t>
            </a:r>
          </a:p>
          <a:p>
            <a:pPr lvl="1"/>
            <a:r>
              <a:rPr lang="en-US" dirty="0"/>
              <a:t>Phys to introduce graphene example?</a:t>
            </a:r>
          </a:p>
          <a:p>
            <a:r>
              <a:rPr lang="en-US" dirty="0"/>
              <a:t>Overall, our idea is nice but ideally we need to:</a:t>
            </a:r>
          </a:p>
          <a:p>
            <a:r>
              <a:rPr lang="en-US" dirty="0"/>
              <a:t>A) have more math or B) have more real-world examples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30E01-2991-6944-9847-8A71AC94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62" y="2349661"/>
            <a:ext cx="8034485" cy="1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FE18-198E-2843-8D1D-65F71077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(23 Oct –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2116-B68E-B944-9175-3B0590A1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centred</a:t>
            </a:r>
            <a:r>
              <a:rPr lang="en-US" dirty="0"/>
              <a:t> on figuring out how to simultaneously kill F in unforced and keep F in forced</a:t>
            </a:r>
          </a:p>
          <a:p>
            <a:pPr lvl="1"/>
            <a:r>
              <a:rPr lang="en-US" dirty="0"/>
              <a:t>Only realistic way found is to have regularization (manually </a:t>
            </a:r>
            <a:r>
              <a:rPr lang="en-US" dirty="0" err="1"/>
              <a:t>tuneable</a:t>
            </a:r>
            <a:r>
              <a:rPr lang="en-US" dirty="0"/>
              <a:t> right now)</a:t>
            </a:r>
          </a:p>
          <a:p>
            <a:r>
              <a:rPr lang="en-US" dirty="0"/>
              <a:t>We can recover HNN and forced HNN</a:t>
            </a:r>
          </a:p>
          <a:p>
            <a:r>
              <a:rPr lang="en-US" dirty="0"/>
              <a:t>Our forces learned in the duffing seem to be offset by some small delta</a:t>
            </a:r>
          </a:p>
          <a:p>
            <a:pPr lvl="1"/>
            <a:r>
              <a:rPr lang="en-US" dirty="0"/>
              <a:t>The math does not check out – we should not be learning a scalar offset!</a:t>
            </a:r>
          </a:p>
          <a:p>
            <a:r>
              <a:rPr lang="en-US" dirty="0"/>
              <a:t>We </a:t>
            </a:r>
          </a:p>
        </p:txBody>
      </p:sp>
    </p:spTree>
    <p:extLst>
      <p:ext uri="{BB962C8B-B14F-4D97-AF65-F5344CB8AC3E}">
        <p14:creationId xmlns:p14="http://schemas.microsoft.com/office/powerpoint/2010/main" val="203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CD030E-42A4-BB43-AEDB-674CD929AE4C}"/>
              </a:ext>
            </a:extLst>
          </p:cNvPr>
          <p:cNvGrpSpPr/>
          <p:nvPr/>
        </p:nvGrpSpPr>
        <p:grpSpPr>
          <a:xfrm>
            <a:off x="455265" y="217160"/>
            <a:ext cx="8020164" cy="6582965"/>
            <a:chOff x="455265" y="217160"/>
            <a:chExt cx="8020164" cy="65829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04F138-C1F2-914C-BA89-9AC6E57C5626}"/>
                </a:ext>
              </a:extLst>
            </p:cNvPr>
            <p:cNvSpPr/>
            <p:nvPr/>
          </p:nvSpPr>
          <p:spPr>
            <a:xfrm>
              <a:off x="1284352" y="80275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4CB9F8-4F86-0B45-9933-8B7BC1A20CAF}"/>
                </a:ext>
              </a:extLst>
            </p:cNvPr>
            <p:cNvSpPr/>
            <p:nvPr/>
          </p:nvSpPr>
          <p:spPr>
            <a:xfrm>
              <a:off x="1284352" y="117118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8B54DA-E29C-F549-82C0-FCF6401150BC}"/>
                </a:ext>
              </a:extLst>
            </p:cNvPr>
            <p:cNvSpPr/>
            <p:nvPr/>
          </p:nvSpPr>
          <p:spPr>
            <a:xfrm>
              <a:off x="1794992" y="4295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7F9636-761B-2643-9C07-3961EE124F31}"/>
                </a:ext>
              </a:extLst>
            </p:cNvPr>
            <p:cNvSpPr/>
            <p:nvPr/>
          </p:nvSpPr>
          <p:spPr>
            <a:xfrm>
              <a:off x="1794992" y="15348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06742D-C03E-FE48-9A5C-E497FAF44868}"/>
                </a:ext>
              </a:extLst>
            </p:cNvPr>
            <p:cNvSpPr/>
            <p:nvPr/>
          </p:nvSpPr>
          <p:spPr>
            <a:xfrm>
              <a:off x="2305631" y="4295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D52EF2-C72F-C241-963E-F3CEA36D11CC}"/>
                </a:ext>
              </a:extLst>
            </p:cNvPr>
            <p:cNvSpPr/>
            <p:nvPr/>
          </p:nvSpPr>
          <p:spPr>
            <a:xfrm>
              <a:off x="2305631" y="15348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E99E31-C28E-194C-985B-D7FA549D4559}"/>
                </a:ext>
              </a:extLst>
            </p:cNvPr>
            <p:cNvSpPr/>
            <p:nvPr/>
          </p:nvSpPr>
          <p:spPr>
            <a:xfrm>
              <a:off x="2816271" y="7979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E0B095-2104-4940-937D-8E046A1A36C1}"/>
                </a:ext>
              </a:extLst>
            </p:cNvPr>
            <p:cNvSpPr/>
            <p:nvPr/>
          </p:nvSpPr>
          <p:spPr>
            <a:xfrm>
              <a:off x="2816271" y="11664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D5B937-CFFA-D14D-878C-5B3E84891867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1517486" y="56636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D0212D-C8FF-B045-8A03-2DB58DD19707}"/>
                </a:ext>
              </a:extLst>
            </p:cNvPr>
            <p:cNvCxnSpPr>
              <a:cxnSpLocks/>
              <a:stCxn id="5" idx="7"/>
              <a:endCxn id="6" idx="2"/>
            </p:cNvCxnSpPr>
            <p:nvPr/>
          </p:nvCxnSpPr>
          <p:spPr>
            <a:xfrm flipV="1">
              <a:off x="1517486" y="566369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AFA93-F21C-F748-873A-3B21FCCA3ACE}"/>
                </a:ext>
              </a:extLst>
            </p:cNvPr>
            <p:cNvCxnSpPr>
              <a:cxnSpLocks/>
              <a:stCxn id="5" idx="5"/>
              <a:endCxn id="7" idx="2"/>
            </p:cNvCxnSpPr>
            <p:nvPr/>
          </p:nvCxnSpPr>
          <p:spPr>
            <a:xfrm>
              <a:off x="1517486" y="1404713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1EEF1A-CE99-0C45-AE08-D33389D12A5D}"/>
                </a:ext>
              </a:extLst>
            </p:cNvPr>
            <p:cNvCxnSpPr>
              <a:cxnSpLocks/>
              <a:stCxn id="4" idx="5"/>
              <a:endCxn id="7" idx="2"/>
            </p:cNvCxnSpPr>
            <p:nvPr/>
          </p:nvCxnSpPr>
          <p:spPr>
            <a:xfrm>
              <a:off x="1517486" y="1036288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DCE5F5-2275-0444-9FA3-0AD90CACC59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78764" y="139518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6FC19-A063-7441-ADD9-AC07A2EE76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78764" y="1026764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0DD57-F7E8-5147-B66C-54EC2D601B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78764" y="566369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3D2A55-7D86-F747-898B-D565BA3C50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78764" y="566369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59FFB6-3BCF-9F4C-9178-D061F41C2302}"/>
                </a:ext>
              </a:extLst>
            </p:cNvPr>
            <p:cNvSpPr/>
            <p:nvPr/>
          </p:nvSpPr>
          <p:spPr>
            <a:xfrm>
              <a:off x="1792391" y="11664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F55CB-74CC-4F47-8052-4FF64C0D865E}"/>
                </a:ext>
              </a:extLst>
            </p:cNvPr>
            <p:cNvSpPr/>
            <p:nvPr/>
          </p:nvSpPr>
          <p:spPr>
            <a:xfrm>
              <a:off x="1792391" y="79344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1F9000-B8F0-3740-AC86-3F2517FED7EE}"/>
                </a:ext>
              </a:extLst>
            </p:cNvPr>
            <p:cNvSpPr/>
            <p:nvPr/>
          </p:nvSpPr>
          <p:spPr>
            <a:xfrm>
              <a:off x="2300430" y="116121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B7605C-388E-BC4C-8F97-699BFE0A2751}"/>
                </a:ext>
              </a:extLst>
            </p:cNvPr>
            <p:cNvSpPr/>
            <p:nvPr/>
          </p:nvSpPr>
          <p:spPr>
            <a:xfrm>
              <a:off x="2300430" y="78823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733615-CBE1-7B46-BA49-869B60D6E04B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068125" y="56636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343E67-C5F8-C648-8044-298058ED136A}"/>
                </a:ext>
              </a:extLst>
            </p:cNvPr>
            <p:cNvCxnSpPr/>
            <p:nvPr/>
          </p:nvCxnSpPr>
          <p:spPr>
            <a:xfrm>
              <a:off x="2062924" y="167164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/>
                <p:nvPr/>
              </p:nvSpPr>
              <p:spPr>
                <a:xfrm>
                  <a:off x="1028174" y="74010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74" y="740107"/>
                  <a:ext cx="2612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/>
                <p:nvPr/>
              </p:nvSpPr>
              <p:spPr>
                <a:xfrm>
                  <a:off x="1027789" y="115781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9" y="1157816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/>
                <p:nvPr/>
              </p:nvSpPr>
              <p:spPr>
                <a:xfrm>
                  <a:off x="3132227" y="760458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227" y="760458"/>
                  <a:ext cx="261225" cy="287386"/>
                </a:xfrm>
                <a:prstGeom prst="rect">
                  <a:avLst/>
                </a:prstGeom>
                <a:blipFill>
                  <a:blip r:embed="rId4"/>
                  <a:stretch>
                    <a:fillRect l="-23810" t="-21739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/>
                <p:nvPr/>
              </p:nvSpPr>
              <p:spPr>
                <a:xfrm>
                  <a:off x="3131842" y="1140747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2" y="1140747"/>
                  <a:ext cx="261610" cy="287386"/>
                </a:xfrm>
                <a:prstGeom prst="rect">
                  <a:avLst/>
                </a:prstGeom>
                <a:blipFill>
                  <a:blip r:embed="rId5"/>
                  <a:stretch>
                    <a:fillRect l="-23810" t="-21739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257D34-EA3C-DC4A-816B-7F1F0F0BB700}"/>
                </a:ext>
              </a:extLst>
            </p:cNvPr>
            <p:cNvSpPr/>
            <p:nvPr/>
          </p:nvSpPr>
          <p:spPr>
            <a:xfrm>
              <a:off x="1296006" y="248136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0C84A8-0FFF-4842-93C3-A8047095298A}"/>
                </a:ext>
              </a:extLst>
            </p:cNvPr>
            <p:cNvSpPr/>
            <p:nvPr/>
          </p:nvSpPr>
          <p:spPr>
            <a:xfrm>
              <a:off x="1296006" y="284979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BA4CD1-C450-B146-855D-9BB31B7FC967}"/>
                </a:ext>
              </a:extLst>
            </p:cNvPr>
            <p:cNvSpPr/>
            <p:nvPr/>
          </p:nvSpPr>
          <p:spPr>
            <a:xfrm>
              <a:off x="1806646" y="21081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3C382A-E33B-8F4B-8712-5B7848143B3B}"/>
                </a:ext>
              </a:extLst>
            </p:cNvPr>
            <p:cNvSpPr/>
            <p:nvPr/>
          </p:nvSpPr>
          <p:spPr>
            <a:xfrm>
              <a:off x="1806646" y="32134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9D8251-217D-FA48-8BEF-D1A77DD7C913}"/>
                </a:ext>
              </a:extLst>
            </p:cNvPr>
            <p:cNvSpPr/>
            <p:nvPr/>
          </p:nvSpPr>
          <p:spPr>
            <a:xfrm>
              <a:off x="2317285" y="21081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C6CAC6-CF47-E342-A5F2-96AE4FE6E0A8}"/>
                </a:ext>
              </a:extLst>
            </p:cNvPr>
            <p:cNvSpPr/>
            <p:nvPr/>
          </p:nvSpPr>
          <p:spPr>
            <a:xfrm>
              <a:off x="2317285" y="32134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5E4EFC-4779-6542-B653-F189256BD302}"/>
                </a:ext>
              </a:extLst>
            </p:cNvPr>
            <p:cNvCxnSpPr>
              <a:cxnSpLocks/>
              <a:stCxn id="30" idx="7"/>
              <a:endCxn id="32" idx="2"/>
            </p:cNvCxnSpPr>
            <p:nvPr/>
          </p:nvCxnSpPr>
          <p:spPr>
            <a:xfrm flipV="1">
              <a:off x="1529140" y="2244978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70CEEC-1DA1-874C-9CEA-779A05607D31}"/>
                </a:ext>
              </a:extLst>
            </p:cNvPr>
            <p:cNvCxnSpPr>
              <a:cxnSpLocks/>
              <a:stCxn id="31" idx="7"/>
              <a:endCxn id="32" idx="2"/>
            </p:cNvCxnSpPr>
            <p:nvPr/>
          </p:nvCxnSpPr>
          <p:spPr>
            <a:xfrm flipV="1">
              <a:off x="1529140" y="2244978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88B237-BF53-6D4A-9880-3433FC41557B}"/>
                </a:ext>
              </a:extLst>
            </p:cNvPr>
            <p:cNvCxnSpPr>
              <a:cxnSpLocks/>
              <a:stCxn id="31" idx="5"/>
              <a:endCxn id="33" idx="2"/>
            </p:cNvCxnSpPr>
            <p:nvPr/>
          </p:nvCxnSpPr>
          <p:spPr>
            <a:xfrm>
              <a:off x="1529140" y="3083322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E47ADB-085F-D441-97F8-A9381C96C08D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1529140" y="2714897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11E159-F344-7743-853A-695FA6AE4F59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H="1">
              <a:off x="2590418" y="2882242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2C8411-676D-0E40-8FB2-281CFAB4928F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2590418" y="2244980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FB24DD6-B978-174B-889B-CA284B48A9FC}"/>
                </a:ext>
              </a:extLst>
            </p:cNvPr>
            <p:cNvSpPr/>
            <p:nvPr/>
          </p:nvSpPr>
          <p:spPr>
            <a:xfrm>
              <a:off x="1804045" y="284502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C3348F-CC01-C14D-8767-89F52272CB7C}"/>
                </a:ext>
              </a:extLst>
            </p:cNvPr>
            <p:cNvSpPr/>
            <p:nvPr/>
          </p:nvSpPr>
          <p:spPr>
            <a:xfrm>
              <a:off x="1804045" y="247205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4B8E93-A4F8-E44C-BF14-CF565AA3DC4F}"/>
                </a:ext>
              </a:extLst>
            </p:cNvPr>
            <p:cNvSpPr/>
            <p:nvPr/>
          </p:nvSpPr>
          <p:spPr>
            <a:xfrm>
              <a:off x="2312084" y="283982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CB2F83-C57D-8D45-9484-3CC7F0A2DBF6}"/>
                </a:ext>
              </a:extLst>
            </p:cNvPr>
            <p:cNvSpPr/>
            <p:nvPr/>
          </p:nvSpPr>
          <p:spPr>
            <a:xfrm>
              <a:off x="2312084" y="24668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EF7F6C-81D8-5A42-843F-2B771F7CB63F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079779" y="2244978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29BD7C-4214-CD48-B8EA-260FE568C268}"/>
                </a:ext>
              </a:extLst>
            </p:cNvPr>
            <p:cNvCxnSpPr/>
            <p:nvPr/>
          </p:nvCxnSpPr>
          <p:spPr>
            <a:xfrm>
              <a:off x="2074578" y="3350253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/>
                <p:nvPr/>
              </p:nvSpPr>
              <p:spPr>
                <a:xfrm>
                  <a:off x="1039828" y="2418716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28" y="2418716"/>
                  <a:ext cx="2612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/>
                <p:nvPr/>
              </p:nvSpPr>
              <p:spPr>
                <a:xfrm>
                  <a:off x="1039443" y="2836425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443" y="2836425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048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/>
                <p:nvPr/>
              </p:nvSpPr>
              <p:spPr>
                <a:xfrm>
                  <a:off x="2871568" y="2941103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68" y="2941103"/>
                  <a:ext cx="404534" cy="314573"/>
                </a:xfrm>
                <a:prstGeom prst="rect">
                  <a:avLst/>
                </a:prstGeom>
                <a:blipFill>
                  <a:blip r:embed="rId7"/>
                  <a:stretch>
                    <a:fillRect l="-9091" t="-16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4E3172-B758-4B4F-8DC8-04EBAC8009FB}"/>
                </a:ext>
              </a:extLst>
            </p:cNvPr>
            <p:cNvSpPr/>
            <p:nvPr/>
          </p:nvSpPr>
          <p:spPr>
            <a:xfrm>
              <a:off x="2824081" y="26487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F2FCDB-9213-074B-88B6-8954324C2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6406" y="2619841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47C9DD-FE86-7A49-B8C1-78D8C64D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6406" y="2785510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/>
                <p:nvPr/>
              </p:nvSpPr>
              <p:spPr>
                <a:xfrm>
                  <a:off x="3513207" y="2310380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207" y="2310380"/>
                  <a:ext cx="820096" cy="482440"/>
                </a:xfrm>
                <a:prstGeom prst="rect">
                  <a:avLst/>
                </a:prstGeom>
                <a:blipFill>
                  <a:blip r:embed="rId8"/>
                  <a:stretch>
                    <a:fillRect l="-4615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/>
                <p:nvPr/>
              </p:nvSpPr>
              <p:spPr>
                <a:xfrm>
                  <a:off x="3445880" y="2888384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880" y="2888384"/>
                  <a:ext cx="955774" cy="482440"/>
                </a:xfrm>
                <a:prstGeom prst="rect">
                  <a:avLst/>
                </a:prstGeom>
                <a:blipFill>
                  <a:blip r:embed="rId9"/>
                  <a:stretch>
                    <a:fillRect l="-3896" t="-5128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B0080C-AEC3-8A46-87D8-A28012CFAD1A}"/>
                </a:ext>
              </a:extLst>
            </p:cNvPr>
            <p:cNvSpPr/>
            <p:nvPr/>
          </p:nvSpPr>
          <p:spPr>
            <a:xfrm>
              <a:off x="5352982" y="228752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C91574-86B8-AF46-8F8A-0499AF80E036}"/>
                </a:ext>
              </a:extLst>
            </p:cNvPr>
            <p:cNvSpPr/>
            <p:nvPr/>
          </p:nvSpPr>
          <p:spPr>
            <a:xfrm>
              <a:off x="5352982" y="265595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94DF481-3B76-5542-A3E0-B94F8D204569}"/>
                </a:ext>
              </a:extLst>
            </p:cNvPr>
            <p:cNvSpPr/>
            <p:nvPr/>
          </p:nvSpPr>
          <p:spPr>
            <a:xfrm>
              <a:off x="5851394" y="212867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3F1C3-0A32-1940-AD59-E8ABADAF351D}"/>
                </a:ext>
              </a:extLst>
            </p:cNvPr>
            <p:cNvSpPr/>
            <p:nvPr/>
          </p:nvSpPr>
          <p:spPr>
            <a:xfrm>
              <a:off x="5851394" y="32339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7990F5-4213-DD4E-8D02-DA063D7C46B3}"/>
                </a:ext>
              </a:extLst>
            </p:cNvPr>
            <p:cNvSpPr/>
            <p:nvPr/>
          </p:nvSpPr>
          <p:spPr>
            <a:xfrm>
              <a:off x="6362033" y="212867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8F07CD4-B42A-9B4C-9803-C26F4EE91F07}"/>
                </a:ext>
              </a:extLst>
            </p:cNvPr>
            <p:cNvSpPr/>
            <p:nvPr/>
          </p:nvSpPr>
          <p:spPr>
            <a:xfrm>
              <a:off x="6362033" y="32339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9D23B73-01FF-AE4E-8455-E3EF466A886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6635166" y="2902743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81CC74-A6BA-3445-92C3-7E8516DFE0E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 flipV="1">
              <a:off x="6635166" y="226548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ACE2C1-48E5-E64A-986F-2C8ADC5A862F}"/>
                </a:ext>
              </a:extLst>
            </p:cNvPr>
            <p:cNvSpPr/>
            <p:nvPr/>
          </p:nvSpPr>
          <p:spPr>
            <a:xfrm>
              <a:off x="5848793" y="286552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6D325A-B7DB-B74F-8F6A-F65F007F6F7A}"/>
                </a:ext>
              </a:extLst>
            </p:cNvPr>
            <p:cNvSpPr/>
            <p:nvPr/>
          </p:nvSpPr>
          <p:spPr>
            <a:xfrm>
              <a:off x="5848793" y="24925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2063C89-3967-6F40-A517-029BAB21F655}"/>
                </a:ext>
              </a:extLst>
            </p:cNvPr>
            <p:cNvSpPr/>
            <p:nvPr/>
          </p:nvSpPr>
          <p:spPr>
            <a:xfrm>
              <a:off x="6356832" y="286032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2534328-F9C4-D04D-9B04-BBD39B7E7CBB}"/>
                </a:ext>
              </a:extLst>
            </p:cNvPr>
            <p:cNvSpPr/>
            <p:nvPr/>
          </p:nvSpPr>
          <p:spPr>
            <a:xfrm>
              <a:off x="6356832" y="248734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67E944-E43B-184F-8A00-9E79C236CFF2}"/>
                </a:ext>
              </a:extLst>
            </p:cNvPr>
            <p:cNvCxnSpPr>
              <a:stCxn id="58" idx="6"/>
              <a:endCxn id="60" idx="2"/>
            </p:cNvCxnSpPr>
            <p:nvPr/>
          </p:nvCxnSpPr>
          <p:spPr>
            <a:xfrm>
              <a:off x="6124527" y="226547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962E0B-F835-844C-91FD-609BEFEF9D49}"/>
                </a:ext>
              </a:extLst>
            </p:cNvPr>
            <p:cNvCxnSpPr/>
            <p:nvPr/>
          </p:nvCxnSpPr>
          <p:spPr>
            <a:xfrm>
              <a:off x="6119326" y="337075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/>
                <p:nvPr/>
              </p:nvSpPr>
              <p:spPr>
                <a:xfrm>
                  <a:off x="5096804" y="2224876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04" y="2224876"/>
                  <a:ext cx="2612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/>
                <p:nvPr/>
              </p:nvSpPr>
              <p:spPr>
                <a:xfrm>
                  <a:off x="5096419" y="2642585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419" y="2642585"/>
                  <a:ext cx="26161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/>
                <p:nvPr/>
              </p:nvSpPr>
              <p:spPr>
                <a:xfrm>
                  <a:off x="6916316" y="2961604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316" y="2961604"/>
                  <a:ext cx="404534" cy="314573"/>
                </a:xfrm>
                <a:prstGeom prst="rect">
                  <a:avLst/>
                </a:prstGeom>
                <a:blipFill>
                  <a:blip r:embed="rId12"/>
                  <a:stretch>
                    <a:fillRect l="-12500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209FEE-0AE0-F24C-8E24-407F1DAA4242}"/>
                </a:ext>
              </a:extLst>
            </p:cNvPr>
            <p:cNvSpPr/>
            <p:nvPr/>
          </p:nvSpPr>
          <p:spPr>
            <a:xfrm>
              <a:off x="6868829" y="266921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B4EECB-C025-A84F-82CF-BFF5C8292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4311" y="2640342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2D684C4-8DDC-844E-9814-73E6CF3BD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4311" y="2806011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/>
                <p:nvPr/>
              </p:nvSpPr>
              <p:spPr>
                <a:xfrm>
                  <a:off x="7540049" y="2318356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049" y="2318356"/>
                  <a:ext cx="820096" cy="482440"/>
                </a:xfrm>
                <a:prstGeom prst="rect">
                  <a:avLst/>
                </a:prstGeom>
                <a:blipFill>
                  <a:blip r:embed="rId13"/>
                  <a:stretch>
                    <a:fillRect l="-4615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/>
                <p:nvPr/>
              </p:nvSpPr>
              <p:spPr>
                <a:xfrm>
                  <a:off x="7472722" y="2896360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722" y="2896360"/>
                  <a:ext cx="955774" cy="482440"/>
                </a:xfrm>
                <a:prstGeom prst="rect">
                  <a:avLst/>
                </a:prstGeom>
                <a:blipFill>
                  <a:blip r:embed="rId14"/>
                  <a:stretch>
                    <a:fillRect l="-3947"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E40D96-0A25-3144-AACD-8BDFD18A76CE}"/>
                </a:ext>
              </a:extLst>
            </p:cNvPr>
            <p:cNvSpPr/>
            <p:nvPr/>
          </p:nvSpPr>
          <p:spPr>
            <a:xfrm>
              <a:off x="5346868" y="30602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/>
                <p:nvPr/>
              </p:nvSpPr>
              <p:spPr>
                <a:xfrm>
                  <a:off x="5141945" y="3061620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945" y="3061620"/>
                  <a:ext cx="14991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2E3A50-979C-0142-8E73-186C6A743FB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5629513" y="2265479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17FBE57-C38D-1848-8BAE-31A51465E2E7}"/>
                </a:ext>
              </a:extLst>
            </p:cNvPr>
            <p:cNvCxnSpPr>
              <a:cxnSpLocks/>
              <a:stCxn id="57" idx="7"/>
              <a:endCxn id="58" idx="2"/>
            </p:cNvCxnSpPr>
            <p:nvPr/>
          </p:nvCxnSpPr>
          <p:spPr>
            <a:xfrm flipV="1">
              <a:off x="5586116" y="2265479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DA7248-BF7F-0A4D-89D0-AE9E14E12026}"/>
                </a:ext>
              </a:extLst>
            </p:cNvPr>
            <p:cNvCxnSpPr>
              <a:cxnSpLocks/>
              <a:stCxn id="78" idx="7"/>
              <a:endCxn id="58" idx="2"/>
            </p:cNvCxnSpPr>
            <p:nvPr/>
          </p:nvCxnSpPr>
          <p:spPr>
            <a:xfrm flipV="1">
              <a:off x="5580002" y="2265479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D03EFA-857A-7645-859C-3EE311B15EEB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586116" y="2521057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32769D-DFFE-1041-9A78-33067438BFF5}"/>
                </a:ext>
              </a:extLst>
            </p:cNvPr>
            <p:cNvCxnSpPr>
              <a:cxnSpLocks/>
              <a:stCxn id="57" idx="5"/>
              <a:endCxn id="59" idx="2"/>
            </p:cNvCxnSpPr>
            <p:nvPr/>
          </p:nvCxnSpPr>
          <p:spPr>
            <a:xfrm>
              <a:off x="5586116" y="2889482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BCEBCA-0D20-854E-92A4-7642177B11BF}"/>
                </a:ext>
              </a:extLst>
            </p:cNvPr>
            <p:cNvCxnSpPr>
              <a:cxnSpLocks/>
              <a:stCxn id="78" idx="6"/>
              <a:endCxn id="59" idx="2"/>
            </p:cNvCxnSpPr>
            <p:nvPr/>
          </p:nvCxnSpPr>
          <p:spPr>
            <a:xfrm>
              <a:off x="5620001" y="3197094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BDABE527-DF8C-664A-AC5C-B21B85AD467A}"/>
                </a:ext>
              </a:extLst>
            </p:cNvPr>
            <p:cNvSpPr/>
            <p:nvPr/>
          </p:nvSpPr>
          <p:spPr>
            <a:xfrm>
              <a:off x="730884" y="223101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7D5690A-068D-0946-AA9B-954ECBB1180D}"/>
                </a:ext>
              </a:extLst>
            </p:cNvPr>
            <p:cNvSpPr/>
            <p:nvPr/>
          </p:nvSpPr>
          <p:spPr>
            <a:xfrm>
              <a:off x="737054" y="1996554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CD39936-7B11-C846-82C0-BC745E7D0C31}"/>
                </a:ext>
              </a:extLst>
            </p:cNvPr>
            <p:cNvSpPr/>
            <p:nvPr/>
          </p:nvSpPr>
          <p:spPr>
            <a:xfrm>
              <a:off x="4789289" y="2011829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160E8A-31E4-6644-BD20-B7B7AB06CED7}"/>
                </a:ext>
              </a:extLst>
            </p:cNvPr>
            <p:cNvSpPr txBox="1"/>
            <p:nvPr/>
          </p:nvSpPr>
          <p:spPr>
            <a:xfrm rot="16200000">
              <a:off x="177625" y="93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Classic NN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DF95C2-DAE7-2040-AF7F-772A7A45D41D}"/>
                </a:ext>
              </a:extLst>
            </p:cNvPr>
            <p:cNvSpPr txBox="1"/>
            <p:nvPr/>
          </p:nvSpPr>
          <p:spPr>
            <a:xfrm rot="16200000">
              <a:off x="3630" y="2751358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Hamiltonian NN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F85E53-BFE7-E046-90E0-21CCC9E7BCF1}"/>
                </a:ext>
              </a:extLst>
            </p:cNvPr>
            <p:cNvSpPr txBox="1"/>
            <p:nvPr/>
          </p:nvSpPr>
          <p:spPr>
            <a:xfrm rot="16200000">
              <a:off x="3869089" y="2703136"/>
              <a:ext cx="1553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A4196C8-7E0D-8543-9A4D-EF04CBA2D4D6}"/>
                </a:ext>
              </a:extLst>
            </p:cNvPr>
            <p:cNvSpPr/>
            <p:nvPr/>
          </p:nvSpPr>
          <p:spPr>
            <a:xfrm>
              <a:off x="5357771" y="56230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3572F-7610-A04B-9565-2514CB8C1910}"/>
                </a:ext>
              </a:extLst>
            </p:cNvPr>
            <p:cNvSpPr/>
            <p:nvPr/>
          </p:nvSpPr>
          <p:spPr>
            <a:xfrm>
              <a:off x="5357771" y="9307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12DA86-4924-7C40-A1C1-6619644E488B}"/>
                </a:ext>
              </a:extLst>
            </p:cNvPr>
            <p:cNvSpPr/>
            <p:nvPr/>
          </p:nvSpPr>
          <p:spPr>
            <a:xfrm>
              <a:off x="5856183" y="40346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E7E137-7769-5C4F-987A-12C058C6FA44}"/>
                </a:ext>
              </a:extLst>
            </p:cNvPr>
            <p:cNvSpPr/>
            <p:nvPr/>
          </p:nvSpPr>
          <p:spPr>
            <a:xfrm>
              <a:off x="5856183" y="15087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E09EC3-DD60-874C-93EA-782F81B68A14}"/>
                </a:ext>
              </a:extLst>
            </p:cNvPr>
            <p:cNvSpPr/>
            <p:nvPr/>
          </p:nvSpPr>
          <p:spPr>
            <a:xfrm>
              <a:off x="6366822" y="40346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696311-D3BE-4347-ACFE-7753B7AD2E63}"/>
                </a:ext>
              </a:extLst>
            </p:cNvPr>
            <p:cNvSpPr/>
            <p:nvPr/>
          </p:nvSpPr>
          <p:spPr>
            <a:xfrm>
              <a:off x="6366822" y="15087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05801D2-F913-014A-99AA-E79108458692}"/>
                </a:ext>
              </a:extLst>
            </p:cNvPr>
            <p:cNvSpPr/>
            <p:nvPr/>
          </p:nvSpPr>
          <p:spPr>
            <a:xfrm>
              <a:off x="5853582" y="11403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7E9CDB-FDD5-514F-AA3E-750A43AD26AB}"/>
                </a:ext>
              </a:extLst>
            </p:cNvPr>
            <p:cNvSpPr/>
            <p:nvPr/>
          </p:nvSpPr>
          <p:spPr>
            <a:xfrm>
              <a:off x="5853582" y="76733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32D8AD-816C-6642-A35B-6FA949CA8D28}"/>
                </a:ext>
              </a:extLst>
            </p:cNvPr>
            <p:cNvSpPr/>
            <p:nvPr/>
          </p:nvSpPr>
          <p:spPr>
            <a:xfrm>
              <a:off x="6361621" y="113510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A3BE71-7271-BF43-99FE-8E478DEA2914}"/>
                </a:ext>
              </a:extLst>
            </p:cNvPr>
            <p:cNvSpPr/>
            <p:nvPr/>
          </p:nvSpPr>
          <p:spPr>
            <a:xfrm>
              <a:off x="6361621" y="76213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3A9B89-2963-6942-A313-DD14A43714B8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>
              <a:off x="6129316" y="540260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37340F-F82C-6540-82F6-136EFA94D9B5}"/>
                </a:ext>
              </a:extLst>
            </p:cNvPr>
            <p:cNvCxnSpPr/>
            <p:nvPr/>
          </p:nvCxnSpPr>
          <p:spPr>
            <a:xfrm>
              <a:off x="6124115" y="1645535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/>
                <p:nvPr/>
              </p:nvSpPr>
              <p:spPr>
                <a:xfrm>
                  <a:off x="5101593" y="49965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593" y="499657"/>
                  <a:ext cx="2612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3810" r="-47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/>
                <p:nvPr/>
              </p:nvSpPr>
              <p:spPr>
                <a:xfrm>
                  <a:off x="5101208" y="91736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208" y="917366"/>
                  <a:ext cx="26161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3810" r="-4762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9F79A0-EDE7-024A-8834-21859480BC19}"/>
                </a:ext>
              </a:extLst>
            </p:cNvPr>
            <p:cNvSpPr/>
            <p:nvPr/>
          </p:nvSpPr>
          <p:spPr>
            <a:xfrm>
              <a:off x="5351657" y="133507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/>
                <p:nvPr/>
              </p:nvSpPr>
              <p:spPr>
                <a:xfrm>
                  <a:off x="5146734" y="1336401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734" y="1336401"/>
                  <a:ext cx="14991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3077" r="-230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C99EDE-F543-F34B-BC76-6369B645EBA0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5634302" y="540260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DADF00-EDC9-8A43-9612-963FCD82272E}"/>
                </a:ext>
              </a:extLst>
            </p:cNvPr>
            <p:cNvCxnSpPr>
              <a:cxnSpLocks/>
              <a:stCxn id="95" idx="7"/>
              <a:endCxn id="96" idx="2"/>
            </p:cNvCxnSpPr>
            <p:nvPr/>
          </p:nvCxnSpPr>
          <p:spPr>
            <a:xfrm flipV="1">
              <a:off x="5590905" y="540260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C217C80-A5E9-064C-8605-FAB4128E9D51}"/>
                </a:ext>
              </a:extLst>
            </p:cNvPr>
            <p:cNvCxnSpPr>
              <a:cxnSpLocks/>
              <a:stCxn id="116" idx="7"/>
              <a:endCxn id="96" idx="2"/>
            </p:cNvCxnSpPr>
            <p:nvPr/>
          </p:nvCxnSpPr>
          <p:spPr>
            <a:xfrm flipV="1">
              <a:off x="5584791" y="540260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9E39B-A53B-5B4D-ABCB-EE2802689929}"/>
                </a:ext>
              </a:extLst>
            </p:cNvPr>
            <p:cNvCxnSpPr>
              <a:cxnSpLocks/>
              <a:stCxn id="94" idx="5"/>
              <a:endCxn id="97" idx="2"/>
            </p:cNvCxnSpPr>
            <p:nvPr/>
          </p:nvCxnSpPr>
          <p:spPr>
            <a:xfrm>
              <a:off x="5590905" y="795838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64E77E-1451-4444-8421-DD744EE5EA0C}"/>
                </a:ext>
              </a:extLst>
            </p:cNvPr>
            <p:cNvCxnSpPr>
              <a:cxnSpLocks/>
              <a:stCxn id="95" idx="5"/>
              <a:endCxn id="97" idx="2"/>
            </p:cNvCxnSpPr>
            <p:nvPr/>
          </p:nvCxnSpPr>
          <p:spPr>
            <a:xfrm>
              <a:off x="5590905" y="1164263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6A0027B-F214-6642-A187-0683EE3781EB}"/>
                </a:ext>
              </a:extLst>
            </p:cNvPr>
            <p:cNvCxnSpPr>
              <a:cxnSpLocks/>
              <a:stCxn id="116" idx="6"/>
              <a:endCxn id="97" idx="2"/>
            </p:cNvCxnSpPr>
            <p:nvPr/>
          </p:nvCxnSpPr>
          <p:spPr>
            <a:xfrm>
              <a:off x="5624790" y="1471875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E8636279-3BCF-A74B-9680-E2EC01AEF8D3}"/>
                </a:ext>
              </a:extLst>
            </p:cNvPr>
            <p:cNvSpPr/>
            <p:nvPr/>
          </p:nvSpPr>
          <p:spPr>
            <a:xfrm>
              <a:off x="4794078" y="217160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39FC6F-1B55-7942-9069-F2CBE597D997}"/>
                </a:ext>
              </a:extLst>
            </p:cNvPr>
            <p:cNvSpPr txBox="1"/>
            <p:nvPr/>
          </p:nvSpPr>
          <p:spPr>
            <a:xfrm rot="16200000">
              <a:off x="4180148" y="977917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NN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C7AB0EA-381E-8C4F-B918-7759E10D5C0A}"/>
                </a:ext>
              </a:extLst>
            </p:cNvPr>
            <p:cNvSpPr/>
            <p:nvPr/>
          </p:nvSpPr>
          <p:spPr>
            <a:xfrm>
              <a:off x="6884403" y="77188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0175543-05BB-BF4F-B458-DC20482ED7F4}"/>
                </a:ext>
              </a:extLst>
            </p:cNvPr>
            <p:cNvSpPr/>
            <p:nvPr/>
          </p:nvSpPr>
          <p:spPr>
            <a:xfrm>
              <a:off x="6884403" y="114031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E9FE0CA-1712-B447-B379-55B6343407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46896" y="1369080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2D8A56-823F-1040-BE8B-7C6D398065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46896" y="1000655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9A1B340-9D5B-BA47-8F71-90D05201DA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46896" y="540260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91B9301-2EC3-0A48-8535-1EE2D88D4F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46896" y="540260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/>
                <p:nvPr/>
              </p:nvSpPr>
              <p:spPr>
                <a:xfrm>
                  <a:off x="7200359" y="734349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359" y="734349"/>
                  <a:ext cx="261225" cy="287386"/>
                </a:xfrm>
                <a:prstGeom prst="rect">
                  <a:avLst/>
                </a:prstGeom>
                <a:blipFill>
                  <a:blip r:embed="rId19"/>
                  <a:stretch>
                    <a:fillRect l="-18182" t="-21739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/>
                <p:nvPr/>
              </p:nvSpPr>
              <p:spPr>
                <a:xfrm>
                  <a:off x="7199974" y="1114638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974" y="1114638"/>
                  <a:ext cx="261610" cy="287386"/>
                </a:xfrm>
                <a:prstGeom prst="rect">
                  <a:avLst/>
                </a:prstGeom>
                <a:blipFill>
                  <a:blip r:embed="rId20"/>
                  <a:stretch>
                    <a:fillRect l="-18182" t="-173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55D3E98-27C9-4B43-A267-87B5E39654B5}"/>
                </a:ext>
              </a:extLst>
            </p:cNvPr>
            <p:cNvSpPr/>
            <p:nvPr/>
          </p:nvSpPr>
          <p:spPr>
            <a:xfrm>
              <a:off x="1779312" y="42658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A19D27-412C-0745-AEC9-05AA7F6B86F8}"/>
                </a:ext>
              </a:extLst>
            </p:cNvPr>
            <p:cNvSpPr/>
            <p:nvPr/>
          </p:nvSpPr>
          <p:spPr>
            <a:xfrm>
              <a:off x="1779312" y="463427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940B714-B0FB-B140-9566-BCE10C53657B}"/>
                </a:ext>
              </a:extLst>
            </p:cNvPr>
            <p:cNvSpPr/>
            <p:nvPr/>
          </p:nvSpPr>
          <p:spPr>
            <a:xfrm>
              <a:off x="2289952" y="389266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5A6F2B-D78B-DD42-B0F8-CBC4FEC788C8}"/>
                </a:ext>
              </a:extLst>
            </p:cNvPr>
            <p:cNvSpPr/>
            <p:nvPr/>
          </p:nvSpPr>
          <p:spPr>
            <a:xfrm>
              <a:off x="2289952" y="49979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6C2B2-B7FB-684D-BD62-D18F56861BD8}"/>
                </a:ext>
              </a:extLst>
            </p:cNvPr>
            <p:cNvSpPr/>
            <p:nvPr/>
          </p:nvSpPr>
          <p:spPr>
            <a:xfrm>
              <a:off x="2800591" y="389266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E4049E3-1F80-BB4C-ABC8-C619E6F03119}"/>
                </a:ext>
              </a:extLst>
            </p:cNvPr>
            <p:cNvSpPr/>
            <p:nvPr/>
          </p:nvSpPr>
          <p:spPr>
            <a:xfrm>
              <a:off x="2800591" y="499793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423E6F-6EFD-4440-8D75-7F0F5F4661E1}"/>
                </a:ext>
              </a:extLst>
            </p:cNvPr>
            <p:cNvCxnSpPr>
              <a:cxnSpLocks/>
              <a:stCxn id="134" idx="7"/>
              <a:endCxn id="136" idx="2"/>
            </p:cNvCxnSpPr>
            <p:nvPr/>
          </p:nvCxnSpPr>
          <p:spPr>
            <a:xfrm flipV="1">
              <a:off x="2012446" y="4029461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825058-97AE-E742-83F3-A8766342FAEE}"/>
                </a:ext>
              </a:extLst>
            </p:cNvPr>
            <p:cNvCxnSpPr>
              <a:cxnSpLocks/>
              <a:stCxn id="135" idx="7"/>
              <a:endCxn id="136" idx="2"/>
            </p:cNvCxnSpPr>
            <p:nvPr/>
          </p:nvCxnSpPr>
          <p:spPr>
            <a:xfrm flipV="1">
              <a:off x="2012446" y="4029461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C91980-D432-9949-B0C0-267B881C6935}"/>
                </a:ext>
              </a:extLst>
            </p:cNvPr>
            <p:cNvCxnSpPr>
              <a:cxnSpLocks/>
              <a:stCxn id="135" idx="5"/>
              <a:endCxn id="137" idx="2"/>
            </p:cNvCxnSpPr>
            <p:nvPr/>
          </p:nvCxnSpPr>
          <p:spPr>
            <a:xfrm>
              <a:off x="2012446" y="4867805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B80B910-B0AB-6941-ADB5-853C221333C7}"/>
                </a:ext>
              </a:extLst>
            </p:cNvPr>
            <p:cNvCxnSpPr>
              <a:cxnSpLocks/>
              <a:stCxn id="134" idx="5"/>
              <a:endCxn id="137" idx="2"/>
            </p:cNvCxnSpPr>
            <p:nvPr/>
          </p:nvCxnSpPr>
          <p:spPr>
            <a:xfrm>
              <a:off x="2012446" y="4499380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0F37E1-A6D5-4B4E-B52C-DDA499FEC062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 flipH="1">
              <a:off x="3073724" y="4666725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7040E91-D2B1-9149-B2FC-40AD88115AAA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 flipH="1" flipV="1">
              <a:off x="3073724" y="4029463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F298D6-8775-AA48-BE2E-8E48FFB33A44}"/>
                </a:ext>
              </a:extLst>
            </p:cNvPr>
            <p:cNvSpPr/>
            <p:nvPr/>
          </p:nvSpPr>
          <p:spPr>
            <a:xfrm>
              <a:off x="2287351" y="462951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4BBD92-7E0C-BB47-864B-EEF1387D77B7}"/>
                </a:ext>
              </a:extLst>
            </p:cNvPr>
            <p:cNvSpPr/>
            <p:nvPr/>
          </p:nvSpPr>
          <p:spPr>
            <a:xfrm>
              <a:off x="2287351" y="425653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D4973F-2251-0042-A152-602F483B8DEA}"/>
                </a:ext>
              </a:extLst>
            </p:cNvPr>
            <p:cNvSpPr/>
            <p:nvPr/>
          </p:nvSpPr>
          <p:spPr>
            <a:xfrm>
              <a:off x="2795390" y="462430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ECDB8E-47DA-8D45-9C18-10F57FCEB667}"/>
                </a:ext>
              </a:extLst>
            </p:cNvPr>
            <p:cNvSpPr/>
            <p:nvPr/>
          </p:nvSpPr>
          <p:spPr>
            <a:xfrm>
              <a:off x="2795390" y="42513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59FB901-ADDD-524F-9F7D-7A6FA0EC7B7F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2563085" y="4029461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5DC727B-9CBD-F94C-8EC7-BB61774BD341}"/>
                </a:ext>
              </a:extLst>
            </p:cNvPr>
            <p:cNvCxnSpPr/>
            <p:nvPr/>
          </p:nvCxnSpPr>
          <p:spPr>
            <a:xfrm>
              <a:off x="2557884" y="5134736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/>
                <p:nvPr/>
              </p:nvSpPr>
              <p:spPr>
                <a:xfrm>
                  <a:off x="1523134" y="4203199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134" y="4203199"/>
                  <a:ext cx="261225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/>
                <p:nvPr/>
              </p:nvSpPr>
              <p:spPr>
                <a:xfrm>
                  <a:off x="1522749" y="4620908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749" y="4620908"/>
                  <a:ext cx="26161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38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/>
                <p:nvPr/>
              </p:nvSpPr>
              <p:spPr>
                <a:xfrm>
                  <a:off x="3354874" y="4725586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874" y="4725586"/>
                  <a:ext cx="404534" cy="314573"/>
                </a:xfrm>
                <a:prstGeom prst="rect">
                  <a:avLst/>
                </a:prstGeom>
                <a:blipFill>
                  <a:blip r:embed="rId23"/>
                  <a:stretch>
                    <a:fillRect l="-12500" t="-20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2549B5A-6E89-2849-ADDB-02A4A52B36AB}"/>
                </a:ext>
              </a:extLst>
            </p:cNvPr>
            <p:cNvSpPr/>
            <p:nvPr/>
          </p:nvSpPr>
          <p:spPr>
            <a:xfrm>
              <a:off x="3307387" y="443319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7F7E35-96B0-BD4E-A8FB-13E8B4BBACA0}"/>
                </a:ext>
              </a:extLst>
            </p:cNvPr>
            <p:cNvSpPr/>
            <p:nvPr/>
          </p:nvSpPr>
          <p:spPr>
            <a:xfrm>
              <a:off x="2287351" y="536570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AEDF89-98A2-DA44-B253-9DD0BCBB63AB}"/>
                </a:ext>
              </a:extLst>
            </p:cNvPr>
            <p:cNvSpPr/>
            <p:nvPr/>
          </p:nvSpPr>
          <p:spPr>
            <a:xfrm>
              <a:off x="2287351" y="647098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08458B-0D89-6246-95AF-B566A0587799}"/>
                </a:ext>
              </a:extLst>
            </p:cNvPr>
            <p:cNvSpPr/>
            <p:nvPr/>
          </p:nvSpPr>
          <p:spPr>
            <a:xfrm>
              <a:off x="2797990" y="536570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7FA78B-CB89-D04C-9177-A87E97546085}"/>
                </a:ext>
              </a:extLst>
            </p:cNvPr>
            <p:cNvSpPr/>
            <p:nvPr/>
          </p:nvSpPr>
          <p:spPr>
            <a:xfrm>
              <a:off x="2797990" y="647098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354E98E-4C20-CB49-94D6-88DAED61BA2A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 flipH="1">
              <a:off x="3071123" y="6139772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A1806-C8FE-EE45-83A7-3743F69CC637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flipH="1" flipV="1">
              <a:off x="3071123" y="5502510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DF8EF19-6145-624A-9D12-8A6BAC5BBDD7}"/>
                </a:ext>
              </a:extLst>
            </p:cNvPr>
            <p:cNvSpPr/>
            <p:nvPr/>
          </p:nvSpPr>
          <p:spPr>
            <a:xfrm>
              <a:off x="2284750" y="610255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DB4F1EB-0217-8440-BED6-643F0915EB9C}"/>
                </a:ext>
              </a:extLst>
            </p:cNvPr>
            <p:cNvSpPr/>
            <p:nvPr/>
          </p:nvSpPr>
          <p:spPr>
            <a:xfrm>
              <a:off x="2284750" y="572958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CB05C22-BB79-E449-96E9-D7F5E8D11A74}"/>
                </a:ext>
              </a:extLst>
            </p:cNvPr>
            <p:cNvSpPr/>
            <p:nvPr/>
          </p:nvSpPr>
          <p:spPr>
            <a:xfrm>
              <a:off x="2792789" y="609735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EC25707-2248-8B4F-8F1F-E9484DB3E221}"/>
                </a:ext>
              </a:extLst>
            </p:cNvPr>
            <p:cNvSpPr/>
            <p:nvPr/>
          </p:nvSpPr>
          <p:spPr>
            <a:xfrm>
              <a:off x="2792789" y="57243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AA5351-33C7-7E4D-8BF9-AF01E795E72D}"/>
                </a:ext>
              </a:extLst>
            </p:cNvPr>
            <p:cNvCxnSpPr>
              <a:stCxn id="156" idx="6"/>
              <a:endCxn id="158" idx="2"/>
            </p:cNvCxnSpPr>
            <p:nvPr/>
          </p:nvCxnSpPr>
          <p:spPr>
            <a:xfrm>
              <a:off x="2560484" y="5502508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BEE32A8-00D9-6C40-8D90-A6A65DBE6596}"/>
                </a:ext>
              </a:extLst>
            </p:cNvPr>
            <p:cNvCxnSpPr/>
            <p:nvPr/>
          </p:nvCxnSpPr>
          <p:spPr>
            <a:xfrm>
              <a:off x="2555283" y="6607783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/>
                <p:nvPr/>
              </p:nvSpPr>
              <p:spPr>
                <a:xfrm>
                  <a:off x="3352273" y="6198633"/>
                  <a:ext cx="365549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273" y="6198633"/>
                  <a:ext cx="365549" cy="314573"/>
                </a:xfrm>
                <a:prstGeom prst="rect">
                  <a:avLst/>
                </a:prstGeom>
                <a:blipFill>
                  <a:blip r:embed="rId24"/>
                  <a:stretch>
                    <a:fillRect l="-17241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0EABA0B-580A-9F4C-A114-D17F82A04876}"/>
                </a:ext>
              </a:extLst>
            </p:cNvPr>
            <p:cNvSpPr/>
            <p:nvPr/>
          </p:nvSpPr>
          <p:spPr>
            <a:xfrm>
              <a:off x="3304786" y="590624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DAF5867-105A-894B-B8C5-F94CE64F2531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rot="10800000" flipH="1">
              <a:off x="2003600" y="5504558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1663344-3E84-D947-ABEB-61E1091CD7DC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rot="10800000" flipH="1" flipV="1">
              <a:off x="2003600" y="6166033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7A77425-0B59-6F4D-B1AC-C8940FE347BE}"/>
                </a:ext>
              </a:extLst>
            </p:cNvPr>
            <p:cNvSpPr/>
            <p:nvPr/>
          </p:nvSpPr>
          <p:spPr>
            <a:xfrm rot="10800000">
              <a:off x="1770466" y="593250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/>
                <p:nvPr/>
              </p:nvSpPr>
              <p:spPr>
                <a:xfrm>
                  <a:off x="1595922" y="5927414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922" y="5927414"/>
                  <a:ext cx="14991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33333"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27277BA2-A2E8-0F41-BC85-C3A2F62C8F85}"/>
                </a:ext>
              </a:extLst>
            </p:cNvPr>
            <p:cNvSpPr/>
            <p:nvPr/>
          </p:nvSpPr>
          <p:spPr>
            <a:xfrm>
              <a:off x="1186047" y="3756941"/>
              <a:ext cx="6858351" cy="3043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29B0A45-829C-F84D-82C4-E7BBB9CA77C5}"/>
                </a:ext>
              </a:extLst>
            </p:cNvPr>
            <p:cNvSpPr txBox="1"/>
            <p:nvPr/>
          </p:nvSpPr>
          <p:spPr>
            <a:xfrm rot="16200000">
              <a:off x="203173" y="5250354"/>
              <a:ext cx="16676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 4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BA633C5-FC84-9247-9B10-53721F5B9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6383" y="4401765"/>
              <a:ext cx="271775" cy="16566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4B87280-A3AF-0640-BD5E-48FF81B21F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6383" y="4567434"/>
              <a:ext cx="271775" cy="20275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/>
                <p:nvPr/>
              </p:nvSpPr>
              <p:spPr>
                <a:xfrm>
                  <a:off x="3943184" y="4092304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184" y="4092304"/>
                  <a:ext cx="424347" cy="482440"/>
                </a:xfrm>
                <a:prstGeom prst="rect">
                  <a:avLst/>
                </a:prstGeom>
                <a:blipFill>
                  <a:blip r:embed="rId26"/>
                  <a:stretch>
                    <a:fillRect l="-8571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/>
                <p:nvPr/>
              </p:nvSpPr>
              <p:spPr>
                <a:xfrm>
                  <a:off x="3933732" y="4670308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732" y="4670308"/>
                  <a:ext cx="424347" cy="482440"/>
                </a:xfrm>
                <a:prstGeom prst="rect">
                  <a:avLst/>
                </a:prstGeom>
                <a:blipFill>
                  <a:blip r:embed="rId27"/>
                  <a:stretch>
                    <a:fillRect l="-8824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/>
                <p:nvPr/>
              </p:nvSpPr>
              <p:spPr>
                <a:xfrm>
                  <a:off x="4507501" y="4771073"/>
                  <a:ext cx="3947936" cy="1138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1600" b="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501" y="4771073"/>
                  <a:ext cx="3947936" cy="1138132"/>
                </a:xfrm>
                <a:prstGeom prst="rect">
                  <a:avLst/>
                </a:prstGeom>
                <a:blipFill>
                  <a:blip r:embed="rId28"/>
                  <a:stretch>
                    <a:fillRect t="-3333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954492-08B6-0F48-8DB6-790A63FDAD66}"/>
                </a:ext>
              </a:extLst>
            </p:cNvPr>
            <p:cNvSpPr/>
            <p:nvPr/>
          </p:nvSpPr>
          <p:spPr>
            <a:xfrm>
              <a:off x="3992705" y="589659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/>
                <p:nvPr/>
              </p:nvSpPr>
              <p:spPr>
                <a:xfrm>
                  <a:off x="3936784" y="6188988"/>
                  <a:ext cx="396519" cy="3158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784" y="6188988"/>
                  <a:ext cx="396519" cy="315856"/>
                </a:xfrm>
                <a:prstGeom prst="rect">
                  <a:avLst/>
                </a:prstGeom>
                <a:blipFill>
                  <a:blip r:embed="rId29"/>
                  <a:stretch>
                    <a:fillRect l="-12500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17B6CB0-5F80-214C-99A5-EB2D5C0B5E4E}"/>
                </a:ext>
              </a:extLst>
            </p:cNvPr>
            <p:cNvSpPr/>
            <p:nvPr/>
          </p:nvSpPr>
          <p:spPr>
            <a:xfrm>
              <a:off x="1420918" y="3811636"/>
              <a:ext cx="2980736" cy="1489567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AB37AA6-E167-4D47-A6D3-AB3FA9F7168C}"/>
                </a:ext>
              </a:extLst>
            </p:cNvPr>
            <p:cNvSpPr/>
            <p:nvPr/>
          </p:nvSpPr>
          <p:spPr>
            <a:xfrm>
              <a:off x="1462469" y="5354786"/>
              <a:ext cx="2253004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8376E58-E033-1B43-AB21-52EB235F6A3C}"/>
                </a:ext>
              </a:extLst>
            </p:cNvPr>
            <p:cNvSpPr/>
            <p:nvPr/>
          </p:nvSpPr>
          <p:spPr>
            <a:xfrm>
              <a:off x="3819645" y="5355154"/>
              <a:ext cx="592589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51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7122</TotalTime>
  <Words>1271</Words>
  <Application>Microsoft Macintosh PowerPoint</Application>
  <PresentationFormat>Widescreen</PresentationFormat>
  <Paragraphs>234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  <vt:lpstr>General Port-Hamiltonian Systems</vt:lpstr>
      <vt:lpstr>Experiments (23 Oct – Today)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75</cp:revision>
  <dcterms:created xsi:type="dcterms:W3CDTF">2020-09-28T08:03:57Z</dcterms:created>
  <dcterms:modified xsi:type="dcterms:W3CDTF">2020-11-20T21:57:36Z</dcterms:modified>
</cp:coreProperties>
</file>